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10972800" cy="128016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032" userDrawn="1">
          <p15:clr>
            <a:srgbClr val="A4A3A4"/>
          </p15:clr>
        </p15:guide>
        <p15:guide id="2" pos="345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9"/>
    <p:restoredTop sz="93662"/>
  </p:normalViewPr>
  <p:slideViewPr>
    <p:cSldViewPr snapToGrid="0" snapToObjects="1" showGuides="1">
      <p:cViewPr varScale="1">
        <p:scale>
          <a:sx n="40" d="100"/>
          <a:sy n="40" d="100"/>
        </p:scale>
        <p:origin x="1302" y="96"/>
      </p:cViewPr>
      <p:guideLst>
        <p:guide orient="horz" pos="4032"/>
        <p:guide pos="345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2960" y="2095078"/>
            <a:ext cx="9326880" cy="4456853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6723804"/>
            <a:ext cx="8229600" cy="3090756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34224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50484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52411" y="681567"/>
            <a:ext cx="2366010" cy="1084876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4381" y="681567"/>
            <a:ext cx="6960870" cy="10848764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6080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1294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8666" y="3191514"/>
            <a:ext cx="9464040" cy="5325109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8666" y="8567000"/>
            <a:ext cx="9464040" cy="2800349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/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50830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4380" y="3407833"/>
            <a:ext cx="4663440" cy="81224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54980" y="3407833"/>
            <a:ext cx="4663440" cy="81224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52287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809" y="681570"/>
            <a:ext cx="9464040" cy="247438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5810" y="3138171"/>
            <a:ext cx="4642008" cy="1537969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5810" y="4676140"/>
            <a:ext cx="4642008" cy="68778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54981" y="3138171"/>
            <a:ext cx="4664869" cy="1537969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54981" y="4676140"/>
            <a:ext cx="4664869" cy="687789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97748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8555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9621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809" y="853440"/>
            <a:ext cx="3539014" cy="29870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64869" y="1843196"/>
            <a:ext cx="5554980" cy="9097433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5809" y="3840480"/>
            <a:ext cx="3539014" cy="7114964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76701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809" y="853440"/>
            <a:ext cx="3539014" cy="29870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64869" y="1843196"/>
            <a:ext cx="5554980" cy="9097433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5809" y="3840480"/>
            <a:ext cx="3539014" cy="7114964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6019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4380" y="681570"/>
            <a:ext cx="9464040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4380" y="3407833"/>
            <a:ext cx="9464040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4380" y="11865189"/>
            <a:ext cx="246888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33A757-C667-734A-B572-898184C8061E}" type="datetimeFigureOut">
              <a:rPr lang="en-US" smtClean="0"/>
              <a:t>11/16/2018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34740" y="11865189"/>
            <a:ext cx="370332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49540" y="11865189"/>
            <a:ext cx="246888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6D7FF0-0FE4-C643-8E9D-22CAB30AB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6204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945F3C22-6EED-0E47-8998-8AA64BE3D16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restrictions</a:t>
            </a:r>
          </a:p>
        </p:txBody>
      </p:sp>
      <p:pic>
        <p:nvPicPr>
          <p:cNvPr id="4" name="Picture 3" descr="Bright yellow background with red inset border; &quot;Fire Danger&quot; text; chainsaw icon with yellow X in red circle, &quot;No chainsaw Use&quot; text." title="Fire Danger">
            <a:extLst>
              <a:ext uri="{FF2B5EF4-FFF2-40B4-BE49-F238E27FC236}">
                <a16:creationId xmlns:a16="http://schemas.microsoft.com/office/drawing/2014/main" xmlns="" id="{362629E1-2C06-EF4E-A7A3-A6F1A5D98EC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5400" y="0"/>
            <a:ext cx="10922000" cy="12801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396952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1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restrictions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restrictions</dc:title>
  <dc:creator>Microsoft Office User</dc:creator>
  <cp:lastModifiedBy>Shaffer, Deana M -FS</cp:lastModifiedBy>
  <cp:revision>4</cp:revision>
  <dcterms:created xsi:type="dcterms:W3CDTF">2018-10-21T15:35:41Z</dcterms:created>
  <dcterms:modified xsi:type="dcterms:W3CDTF">2018-11-16T18:20:56Z</dcterms:modified>
</cp:coreProperties>
</file>

<file path=docProps/thumbnail.jpeg>
</file>